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0" r:id="rId2"/>
    <p:sldId id="443" r:id="rId3"/>
    <p:sldId id="444" r:id="rId4"/>
    <p:sldId id="445" r:id="rId5"/>
    <p:sldId id="446" r:id="rId6"/>
    <p:sldId id="448" r:id="rId7"/>
    <p:sldId id="44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55733" tIns="27866" rIns="55733" bIns="27866" anchor="b"/>
          <a:lstStyle>
            <a:lvl1pPr algn="ctr">
              <a:defRPr sz="5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 algn="ctr">
              <a:buNone/>
              <a:defRPr sz="2000"/>
            </a:lvl1pPr>
            <a:lvl2pPr marL="383549" indent="0" algn="ctr">
              <a:buNone/>
              <a:defRPr sz="1700"/>
            </a:lvl2pPr>
            <a:lvl3pPr marL="767098" indent="0" algn="ctr">
              <a:buNone/>
              <a:defRPr sz="1500"/>
            </a:lvl3pPr>
            <a:lvl4pPr marL="1150648" indent="0" algn="ctr">
              <a:buNone/>
              <a:defRPr sz="1300"/>
            </a:lvl4pPr>
            <a:lvl5pPr marL="1533810" indent="0" algn="ctr">
              <a:buNone/>
              <a:defRPr sz="1300"/>
            </a:lvl5pPr>
            <a:lvl6pPr marL="1917359" indent="0" algn="ctr">
              <a:buNone/>
              <a:defRPr sz="1300"/>
            </a:lvl6pPr>
            <a:lvl7pPr marL="2300908" indent="0" algn="ctr">
              <a:buNone/>
              <a:defRPr sz="1300"/>
            </a:lvl7pPr>
            <a:lvl8pPr marL="2684457" indent="0" algn="ctr">
              <a:buNone/>
              <a:defRPr sz="1300"/>
            </a:lvl8pPr>
            <a:lvl9pPr marL="3068007" indent="0" algn="ctr">
              <a:buNone/>
              <a:defRPr sz="13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8673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440050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836530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664575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00662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5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5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0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6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8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73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9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80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6465215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30854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lIns="55733" tIns="27866" rIns="55733" bIns="27866" anchor="ctr" anchorCtr="0"/>
          <a:lstStyle>
            <a:lvl1pPr marL="0" indent="0">
              <a:buNone/>
              <a:defRPr sz="2300"/>
            </a:lvl1pPr>
            <a:lvl2pPr marL="383549" indent="0">
              <a:buNone/>
              <a:defRPr sz="2000"/>
            </a:lvl2pPr>
            <a:lvl3pPr marL="767098" indent="0">
              <a:buNone/>
              <a:defRPr sz="1700"/>
            </a:lvl3pPr>
            <a:lvl4pPr marL="1150648" indent="0">
              <a:buNone/>
              <a:defRPr sz="1500"/>
            </a:lvl4pPr>
            <a:lvl5pPr marL="1533810" indent="0">
              <a:buNone/>
              <a:defRPr sz="1500"/>
            </a:lvl5pPr>
            <a:lvl6pPr marL="1917359" indent="0">
              <a:buNone/>
              <a:defRPr sz="1500"/>
            </a:lvl6pPr>
            <a:lvl7pPr marL="2300908" indent="0">
              <a:buNone/>
              <a:defRPr sz="1500"/>
            </a:lvl7pPr>
            <a:lvl8pPr marL="2684457" indent="0">
              <a:buNone/>
              <a:defRPr sz="1500"/>
            </a:lvl8pPr>
            <a:lvl9pPr marL="3068007" indent="0">
              <a:buNone/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55733" tIns="27866" rIns="55733" bIns="27866" anchor="ctr" anchorCtr="0"/>
          <a:lstStyle>
            <a:lvl1pPr marL="0" indent="0">
              <a:buNone/>
              <a:defRPr sz="2300"/>
            </a:lvl1pPr>
            <a:lvl2pPr marL="383549" indent="0">
              <a:buNone/>
              <a:defRPr sz="2000"/>
            </a:lvl2pPr>
            <a:lvl3pPr marL="767098" indent="0">
              <a:buNone/>
              <a:defRPr sz="1700"/>
            </a:lvl3pPr>
            <a:lvl4pPr marL="1150648" indent="0">
              <a:buNone/>
              <a:defRPr sz="1500"/>
            </a:lvl4pPr>
            <a:lvl5pPr marL="1533810" indent="0">
              <a:buNone/>
              <a:defRPr sz="1500"/>
            </a:lvl5pPr>
            <a:lvl6pPr marL="1917359" indent="0">
              <a:buNone/>
              <a:defRPr sz="1500"/>
            </a:lvl6pPr>
            <a:lvl7pPr marL="2300908" indent="0">
              <a:buNone/>
              <a:defRPr sz="1500"/>
            </a:lvl7pPr>
            <a:lvl8pPr marL="2684457" indent="0">
              <a:buNone/>
              <a:defRPr sz="1500"/>
            </a:lvl8pPr>
            <a:lvl9pPr marL="3068007" indent="0">
              <a:buNone/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764912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18446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37708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1300"/>
            </a:lvl1pPr>
            <a:lvl2pPr marL="383549" indent="0">
              <a:buNone/>
              <a:defRPr sz="1200"/>
            </a:lvl2pPr>
            <a:lvl3pPr marL="767098" indent="0">
              <a:buNone/>
              <a:defRPr sz="1000"/>
            </a:lvl3pPr>
            <a:lvl4pPr marL="1150648" indent="0">
              <a:buNone/>
              <a:defRPr sz="800"/>
            </a:lvl4pPr>
            <a:lvl5pPr marL="1533810" indent="0">
              <a:buNone/>
              <a:defRPr sz="800"/>
            </a:lvl5pPr>
            <a:lvl6pPr marL="1917359" indent="0">
              <a:buNone/>
              <a:defRPr sz="800"/>
            </a:lvl6pPr>
            <a:lvl7pPr marL="2300908" indent="0">
              <a:buNone/>
              <a:defRPr sz="800"/>
            </a:lvl7pPr>
            <a:lvl8pPr marL="2684457" indent="0">
              <a:buNone/>
              <a:defRPr sz="800"/>
            </a:lvl8pPr>
            <a:lvl9pPr marL="3068007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30291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2700"/>
            </a:lvl1pPr>
            <a:lvl2pPr marL="383549" indent="0">
              <a:buNone/>
              <a:defRPr sz="2300"/>
            </a:lvl2pPr>
            <a:lvl3pPr marL="767098" indent="0">
              <a:buNone/>
              <a:defRPr sz="2000"/>
            </a:lvl3pPr>
            <a:lvl4pPr marL="1150648" indent="0">
              <a:buNone/>
              <a:defRPr sz="1700"/>
            </a:lvl4pPr>
            <a:lvl5pPr marL="1533810" indent="0">
              <a:buNone/>
              <a:defRPr sz="1700"/>
            </a:lvl5pPr>
            <a:lvl6pPr marL="1917359" indent="0">
              <a:buNone/>
              <a:defRPr sz="1700"/>
            </a:lvl6pPr>
            <a:lvl7pPr marL="2300908" indent="0">
              <a:buNone/>
              <a:defRPr sz="1700"/>
            </a:lvl7pPr>
            <a:lvl8pPr marL="2684457" indent="0">
              <a:buNone/>
              <a:defRPr sz="1700"/>
            </a:lvl8pPr>
            <a:lvl9pPr marL="3068007" indent="0">
              <a:buNone/>
              <a:defRPr sz="17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1700"/>
            </a:lvl1pPr>
            <a:lvl2pPr marL="383549" indent="0">
              <a:buNone/>
              <a:defRPr sz="1500"/>
            </a:lvl2pPr>
            <a:lvl3pPr marL="767098" indent="0">
              <a:buNone/>
              <a:defRPr sz="1300"/>
            </a:lvl3pPr>
            <a:lvl4pPr marL="1150648" indent="0">
              <a:buNone/>
              <a:defRPr sz="1200"/>
            </a:lvl4pPr>
            <a:lvl5pPr marL="1533810" indent="0">
              <a:buNone/>
              <a:defRPr sz="1200"/>
            </a:lvl5pPr>
            <a:lvl6pPr marL="1917359" indent="0">
              <a:buNone/>
              <a:defRPr sz="1200"/>
            </a:lvl6pPr>
            <a:lvl7pPr marL="2300908" indent="0">
              <a:buNone/>
              <a:defRPr sz="1200"/>
            </a:lvl7pPr>
            <a:lvl8pPr marL="2684457" indent="0">
              <a:buNone/>
              <a:defRPr sz="1200"/>
            </a:lvl8pPr>
            <a:lvl9pPr marL="3068007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199907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3" descr="PPT素材-02">
            <a:extLst>
              <a:ext uri="{FF2B5EF4-FFF2-40B4-BE49-F238E27FC236}">
                <a16:creationId xmlns:a16="http://schemas.microsoft.com/office/drawing/2014/main" id="{000842EA-0E95-479F-A1EA-6687379A48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1589"/>
            <a:ext cx="1218776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0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lvl="2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lvl="4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32649" lvl="5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1312" lvl="6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976" lvl="7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8639" lvl="8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663" lvl="1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327" lvl="2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990" lvl="3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654" lvl="4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3317" lvl="5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980" lvl="6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644" lvl="7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9307" lvl="8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P\Desktop\nhac%20pp\HopeYou-V.A-3640547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25D4FF55-980B-41AF-A763-5A24463F9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22">
            <a:extLst>
              <a:ext uri="{FF2B5EF4-FFF2-40B4-BE49-F238E27FC236}">
                <a16:creationId xmlns:a16="http://schemas.microsoft.com/office/drawing/2014/main" id="{BEF7F64F-FB93-49E3-B4FD-CB986E385C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2089" y="685800"/>
            <a:ext cx="69627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ỦY BAN NHÂN DÂNQUẬN 12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TIỂU HỌC NGUYỄN DU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859B0E9-6550-481A-B19A-A47A10310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030539"/>
            <a:ext cx="78613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rgbClr val="000000"/>
                </a:solidFill>
                <a:latin typeface="VNI-Avo" pitchFamily="2" charset="0"/>
                <a:ea typeface="宋体"/>
              </a:rPr>
              <a:t>Baøi</a:t>
            </a:r>
            <a:r>
              <a:rPr lang="en-US" sz="4400" dirty="0">
                <a:solidFill>
                  <a:srgbClr val="000000"/>
                </a:solidFill>
                <a:latin typeface="VNI-Avo" pitchFamily="2" charset="0"/>
                <a:ea typeface="宋体"/>
              </a:rPr>
              <a:t> 102 </a:t>
            </a:r>
            <a:r>
              <a:rPr lang="en-US" sz="6000" dirty="0">
                <a:solidFill>
                  <a:srgbClr val="000000"/>
                </a:solidFill>
                <a:latin typeface="VNI-Avo" pitchFamily="2" charset="0"/>
                <a:ea typeface="宋体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uynh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  <a:ea typeface="宋体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uych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ea typeface="宋体"/>
              </a:rPr>
              <a:t>Naêm</a:t>
            </a:r>
            <a:r>
              <a:rPr lang="en-US" sz="3600" dirty="0">
                <a:solidFill>
                  <a:srgbClr val="00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VNI-Avo" pitchFamily="2" charset="0"/>
                <a:ea typeface="宋体"/>
              </a:rPr>
              <a:t>hoïc</a:t>
            </a:r>
            <a:r>
              <a:rPr lang="en-US" sz="3600" dirty="0">
                <a:solidFill>
                  <a:srgbClr val="000000"/>
                </a:solidFill>
                <a:latin typeface="VNI-Avo" pitchFamily="2" charset="0"/>
                <a:ea typeface="宋体"/>
              </a:rPr>
              <a:t> : 2019 - 2020</a:t>
            </a: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03B1ED26-4F45-43A9-B867-0347D60CE50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505200" y="1958976"/>
            <a:ext cx="4484688" cy="1071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6600" b="1" dirty="0">
                <a:solidFill>
                  <a:srgbClr val="008000"/>
                </a:solidFill>
                <a:latin typeface="HP001 4 hàng" panose="020B0603050302020204" pitchFamily="34" charset="0"/>
              </a:rPr>
              <a:t>   </a:t>
            </a:r>
            <a:r>
              <a:rPr lang="en-US" altLang="en-US" sz="6600" b="1" dirty="0" err="1">
                <a:solidFill>
                  <a:srgbClr val="008000"/>
                </a:solidFill>
                <a:latin typeface="HP001 4 hàng" panose="020B0603050302020204" pitchFamily="34" charset="0"/>
              </a:rPr>
              <a:t>Học</a:t>
            </a:r>
            <a:r>
              <a:rPr lang="en-US" altLang="en-US" sz="6600" b="1" dirty="0">
                <a:solidFill>
                  <a:srgbClr val="008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600" b="1" dirty="0" err="1">
                <a:solidFill>
                  <a:srgbClr val="008000"/>
                </a:solidFill>
                <a:latin typeface="HP001 4 hàng" panose="020B0603050302020204" pitchFamily="34" charset="0"/>
              </a:rPr>
              <a:t>vần</a:t>
            </a:r>
            <a:r>
              <a:rPr lang="en-US" altLang="en-US" sz="6600" b="1" dirty="0">
                <a:solidFill>
                  <a:srgbClr val="00800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7EA4729F-9DB0-4C22-B4A2-36B18F1D7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14288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>
            <a:extLst>
              <a:ext uri="{FF2B5EF4-FFF2-40B4-BE49-F238E27FC236}">
                <a16:creationId xmlns:a16="http://schemas.microsoft.com/office/drawing/2014/main" id="{79CB5C24-2188-4DD2-B78D-2601F1990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06664"/>
            <a:ext cx="2897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151564" name="Text Box 12">
            <a:extLst>
              <a:ext uri="{FF2B5EF4-FFF2-40B4-BE49-F238E27FC236}">
                <a16:creationId xmlns:a16="http://schemas.microsoft.com/office/drawing/2014/main" id="{7CCE756E-B95D-4675-A867-761E5F8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3589339"/>
            <a:ext cx="3941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00"/>
                </a:solidFill>
                <a:latin typeface="VNI-Avo" pitchFamily="2" charset="0"/>
              </a:rPr>
              <a:t>phuï huynh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DBCBD393-DB7E-42AA-99E7-C7025A7E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1377951"/>
            <a:ext cx="2994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</a:rPr>
              <a:t>uynh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F5295-444C-4079-951D-71982190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14600"/>
            <a:ext cx="18437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</a:rPr>
              <a:t>uynh</a:t>
            </a:r>
          </a:p>
        </p:txBody>
      </p:sp>
      <p:pic>
        <p:nvPicPr>
          <p:cNvPr id="27655" name="Picture 2">
            <a:extLst>
              <a:ext uri="{FF2B5EF4-FFF2-40B4-BE49-F238E27FC236}">
                <a16:creationId xmlns:a16="http://schemas.microsoft.com/office/drawing/2014/main" id="{2CF56042-0DEC-41D4-A3AB-985FBF1B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36958" r="980" b="-2486"/>
          <a:stretch>
            <a:fillRect/>
          </a:stretch>
        </p:blipFill>
        <p:spPr bwMode="auto">
          <a:xfrm>
            <a:off x="5494338" y="169863"/>
            <a:ext cx="5173662" cy="68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2" grpId="0" autoUpdateAnimBg="0"/>
      <p:bldP spid="151564" grpId="0" autoUpdateAnimBg="0"/>
      <p:bldP spid="26" grpId="0" autoUpdateAnimBg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5807329B-C5AE-4BDA-8071-77A9471B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61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1" name="Text Box 9">
            <a:extLst>
              <a:ext uri="{FF2B5EF4-FFF2-40B4-BE49-F238E27FC236}">
                <a16:creationId xmlns:a16="http://schemas.microsoft.com/office/drawing/2014/main" id="{32014500-ACD5-4C3A-AB6A-C942BA2E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5" y="1514475"/>
            <a:ext cx="233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uych</a:t>
            </a:r>
          </a:p>
        </p:txBody>
      </p:sp>
      <p:sp>
        <p:nvSpPr>
          <p:cNvPr id="151567" name="Text Box 15">
            <a:extLst>
              <a:ext uri="{FF2B5EF4-FFF2-40B4-BE49-F238E27FC236}">
                <a16:creationId xmlns:a16="http://schemas.microsoft.com/office/drawing/2014/main" id="{F737D8B2-8FDE-4FA4-8461-B14B88823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1" y="3625850"/>
            <a:ext cx="460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VNI-Avo" pitchFamily="2" charset="0"/>
              </a:rPr>
              <a:t>ngaõ huînh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E5050F0B-ADB2-4CF8-84E4-D3DE02BE3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6" y="2478088"/>
            <a:ext cx="1357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8E2FF-9BEF-462F-A952-561FE3F57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975" y="2489200"/>
            <a:ext cx="2063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uych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3E11B-3604-42A8-A118-926EEB2BD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1" y="2489200"/>
            <a:ext cx="638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î</a:t>
            </a:r>
          </a:p>
        </p:txBody>
      </p:sp>
      <p:pic>
        <p:nvPicPr>
          <p:cNvPr id="28680" name="Picture 2">
            <a:extLst>
              <a:ext uri="{FF2B5EF4-FFF2-40B4-BE49-F238E27FC236}">
                <a16:creationId xmlns:a16="http://schemas.microsoft.com/office/drawing/2014/main" id="{5AAD1DD3-53FE-42EB-AE29-6DCFDD80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3315" r="6657" b="4576"/>
          <a:stretch>
            <a:fillRect/>
          </a:stretch>
        </p:blipFill>
        <p:spPr bwMode="auto">
          <a:xfrm>
            <a:off x="1508126" y="161926"/>
            <a:ext cx="4195763" cy="668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1" grpId="0"/>
      <p:bldP spid="151567" grpId="0" autoUpdateAnimBg="0"/>
      <p:bldP spid="19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Tuyển tập 30 hình nền powerpoint đẹp tuyệt vời về ngày Tết">
            <a:extLst>
              <a:ext uri="{FF2B5EF4-FFF2-40B4-BE49-F238E27FC236}">
                <a16:creationId xmlns:a16="http://schemas.microsoft.com/office/drawing/2014/main" id="{440702FD-83D0-4953-8E3E-EB7B7130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3"/>
            <a:ext cx="91821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1">
            <a:extLst>
              <a:ext uri="{FF2B5EF4-FFF2-40B4-BE49-F238E27FC236}">
                <a16:creationId xmlns:a16="http://schemas.microsoft.com/office/drawing/2014/main" id="{62AA0F48-1AB0-4EBA-BC3C-63992ABD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1" y="2530475"/>
            <a:ext cx="332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  <a:ea typeface="宋体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uynh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27652" name="Text Box 12">
            <a:extLst>
              <a:ext uri="{FF2B5EF4-FFF2-40B4-BE49-F238E27FC236}">
                <a16:creationId xmlns:a16="http://schemas.microsoft.com/office/drawing/2014/main" id="{3CB6ED69-DF9D-4428-AC8F-5BC61D64D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54400"/>
            <a:ext cx="4603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VNI-Avo" pitchFamily="2" charset="0"/>
              </a:rPr>
              <a:t>phuï huynh</a:t>
            </a:r>
          </a:p>
        </p:txBody>
      </p:sp>
      <p:sp>
        <p:nvSpPr>
          <p:cNvPr id="7173" name="Text Box 14">
            <a:extLst>
              <a:ext uri="{FF2B5EF4-FFF2-40B4-BE49-F238E27FC236}">
                <a16:creationId xmlns:a16="http://schemas.microsoft.com/office/drawing/2014/main" id="{6A2EBCC3-CF37-48A1-89C5-0DC02CA2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530475"/>
            <a:ext cx="2781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  <a:ea typeface="宋体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uîch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27654" name="Text Box 15">
            <a:extLst>
              <a:ext uri="{FF2B5EF4-FFF2-40B4-BE49-F238E27FC236}">
                <a16:creationId xmlns:a16="http://schemas.microsoft.com/office/drawing/2014/main" id="{5E905BBA-2F61-4F07-8522-DFD48B36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3454400"/>
            <a:ext cx="4387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000000"/>
                </a:solidFill>
                <a:latin typeface="VNI-Avo" pitchFamily="2" charset="0"/>
              </a:rPr>
              <a:t>ngaõ huîch</a:t>
            </a:r>
          </a:p>
        </p:txBody>
      </p:sp>
      <p:sp>
        <p:nvSpPr>
          <p:cNvPr id="27655" name="Text Box 16">
            <a:extLst>
              <a:ext uri="{FF2B5EF4-FFF2-40B4-BE49-F238E27FC236}">
                <a16:creationId xmlns:a16="http://schemas.microsoft.com/office/drawing/2014/main" id="{17D4E3CB-379E-465D-97B9-E4F71D8A0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450" y="1754188"/>
            <a:ext cx="26876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uych</a:t>
            </a:r>
          </a:p>
        </p:txBody>
      </p:sp>
      <p:sp>
        <p:nvSpPr>
          <p:cNvPr id="27656" name="Text Box 12">
            <a:extLst>
              <a:ext uri="{FF2B5EF4-FFF2-40B4-BE49-F238E27FC236}">
                <a16:creationId xmlns:a16="http://schemas.microsoft.com/office/drawing/2014/main" id="{05C68B53-F72A-4E42-819E-24CC77E9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9" y="1733550"/>
            <a:ext cx="2820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uynh</a:t>
            </a: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63AC629E-20CD-4F87-97ED-0662F8E33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1" y="1044576"/>
            <a:ext cx="4532313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>
            <a:extLst>
              <a:ext uri="{FF2B5EF4-FFF2-40B4-BE49-F238E27FC236}">
                <a16:creationId xmlns:a16="http://schemas.microsoft.com/office/drawing/2014/main" id="{447AE1B1-EE44-4985-ABCF-8069123A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42864"/>
            <a:ext cx="9228138" cy="696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>
            <a:extLst>
              <a:ext uri="{FF2B5EF4-FFF2-40B4-BE49-F238E27FC236}">
                <a16:creationId xmlns:a16="http://schemas.microsoft.com/office/drawing/2014/main" id="{7B671728-86C8-490C-B319-ACFE9789D3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73239" y="198439"/>
            <a:ext cx="4484687" cy="827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55E40EA5-0C11-4DCE-A453-23C3EC51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76201"/>
            <a:ext cx="4743450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4DB253-7E17-442B-84F8-6A03C9D0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1" y="5181601"/>
            <a:ext cx="4391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F04A0"/>
                </a:solidFill>
                <a:latin typeface="VNI-Avo" pitchFamily="2" charset="0"/>
              </a:rPr>
              <a:t>luyùnh quyùnh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EF0BF0-CD1F-4AB4-A29D-48B9DC1327E1}"/>
              </a:ext>
            </a:extLst>
          </p:cNvPr>
          <p:cNvCxnSpPr/>
          <p:nvPr/>
        </p:nvCxnSpPr>
        <p:spPr>
          <a:xfrm>
            <a:off x="1905000" y="6083300"/>
            <a:ext cx="14478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C55970-6D46-4855-B9B2-7CDFDCB91BB5}"/>
              </a:ext>
            </a:extLst>
          </p:cNvPr>
          <p:cNvCxnSpPr/>
          <p:nvPr/>
        </p:nvCxnSpPr>
        <p:spPr>
          <a:xfrm>
            <a:off x="4114800" y="6107113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C28CA335-9B06-4AC6-844A-12BC0F796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1"/>
            <a:ext cx="4484688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17E7CB-3EEA-4CEB-A63F-3E2BA3478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3" y="5129214"/>
            <a:ext cx="4132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F04A0"/>
                </a:solidFill>
                <a:latin typeface="VNI-Avo" pitchFamily="2" charset="0"/>
              </a:rPr>
              <a:t>khuyønh tay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423EAC-4AD4-42A2-857A-0C91E4188E1F}"/>
              </a:ext>
            </a:extLst>
          </p:cNvPr>
          <p:cNvCxnSpPr/>
          <p:nvPr/>
        </p:nvCxnSpPr>
        <p:spPr>
          <a:xfrm>
            <a:off x="7391400" y="6019800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Content Placeholder 13">
            <a:extLst>
              <a:ext uri="{FF2B5EF4-FFF2-40B4-BE49-F238E27FC236}">
                <a16:creationId xmlns:a16="http://schemas.microsoft.com/office/drawing/2014/main" id="{3B7D1AB6-62BC-4964-93B1-C287019336C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73239" y="1158876"/>
            <a:ext cx="4484687" cy="3275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>
            <a:extLst>
              <a:ext uri="{FF2B5EF4-FFF2-40B4-BE49-F238E27FC236}">
                <a16:creationId xmlns:a16="http://schemas.microsoft.com/office/drawing/2014/main" id="{3061C15D-9FF7-4E39-BB66-89BB0A162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11CD8FA0-1B95-456C-A1FB-45468C65BF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73239" y="198439"/>
            <a:ext cx="4484687" cy="827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65053AFC-96A7-4A31-B19C-30249259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CB044-EF63-4F56-AAE8-732EBD4C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6" y="4648201"/>
            <a:ext cx="4740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F04A0"/>
                </a:solidFill>
                <a:latin typeface="VNI-Avo" pitchFamily="2" charset="0"/>
              </a:rPr>
              <a:t>huyønh huîch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76D8D2-DB06-47AC-BCDD-7670D1170AB3}"/>
              </a:ext>
            </a:extLst>
          </p:cNvPr>
          <p:cNvCxnSpPr/>
          <p:nvPr/>
        </p:nvCxnSpPr>
        <p:spPr>
          <a:xfrm>
            <a:off x="4384675" y="5572125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45B62D-2EAE-412D-87FA-94A499E3728B}"/>
              </a:ext>
            </a:extLst>
          </p:cNvPr>
          <p:cNvCxnSpPr/>
          <p:nvPr/>
        </p:nvCxnSpPr>
        <p:spPr>
          <a:xfrm>
            <a:off x="2098675" y="5572125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3">
            <a:extLst>
              <a:ext uri="{FF2B5EF4-FFF2-40B4-BE49-F238E27FC236}">
                <a16:creationId xmlns:a16="http://schemas.microsoft.com/office/drawing/2014/main" id="{607A3C77-12F6-4575-834E-55859FB7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764"/>
            <a:ext cx="4606925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69503B-86FE-4C46-9BD1-47F73CEE4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6" y="4624389"/>
            <a:ext cx="3762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F04A0"/>
                </a:solidFill>
                <a:latin typeface="VNI-Avo" pitchFamily="2" charset="0"/>
              </a:rPr>
              <a:t>uyønh uîch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2825-CDDF-48C3-827E-8D41E009D526}"/>
              </a:ext>
            </a:extLst>
          </p:cNvPr>
          <p:cNvCxnSpPr/>
          <p:nvPr/>
        </p:nvCxnSpPr>
        <p:spPr>
          <a:xfrm>
            <a:off x="6570663" y="5554663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798E34-A625-48A1-BE20-F45874ED1CA0}"/>
              </a:ext>
            </a:extLst>
          </p:cNvPr>
          <p:cNvCxnSpPr/>
          <p:nvPr/>
        </p:nvCxnSpPr>
        <p:spPr>
          <a:xfrm>
            <a:off x="8475663" y="5548313"/>
            <a:ext cx="16002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3F18A982-A54B-4402-9F3D-BC0653C3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0"/>
            <a:ext cx="9272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2">
            <a:extLst>
              <a:ext uri="{FF2B5EF4-FFF2-40B4-BE49-F238E27FC236}">
                <a16:creationId xmlns:a16="http://schemas.microsoft.com/office/drawing/2014/main" id="{929A5C8C-4A23-41AE-8691-2E95CBB65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1539875"/>
            <a:ext cx="207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4CD0090-E041-4C33-84D0-7039E944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91000"/>
            <a:ext cx="91440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Thöù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naêm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vöøa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qua,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lôùp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toå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chöùc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lao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ñoäng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troàng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caây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Caây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gioáng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ñöôïc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caùc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baùc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phuï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huynh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ñöa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töø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vöôøn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öôm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veà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A81BD-975D-475A-B21A-5CCF12F61DAA}"/>
              </a:ext>
            </a:extLst>
          </p:cNvPr>
          <p:cNvCxnSpPr/>
          <p:nvPr/>
        </p:nvCxnSpPr>
        <p:spPr>
          <a:xfrm>
            <a:off x="6934200" y="6096000"/>
            <a:ext cx="10668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Picture 2">
            <a:extLst>
              <a:ext uri="{FF2B5EF4-FFF2-40B4-BE49-F238E27FC236}">
                <a16:creationId xmlns:a16="http://schemas.microsoft.com/office/drawing/2014/main" id="{4FACC53B-6FF7-4EAD-BF5C-F9B941DF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6" y="0"/>
            <a:ext cx="92170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64F740CE-6129-45BC-B4CD-E9D83CA84A7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3717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Màn hình rộng</PresentationFormat>
  <Paragraphs>27</Paragraphs>
  <Slides>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Arial</vt:lpstr>
      <vt:lpstr>HP001 4 hàng</vt:lpstr>
      <vt:lpstr>Times New Roman</vt:lpstr>
      <vt:lpstr>VNI-Avo</vt:lpstr>
      <vt:lpstr>默认设计模板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ASUS</cp:lastModifiedBy>
  <cp:revision>2</cp:revision>
  <dcterms:created xsi:type="dcterms:W3CDTF">2020-05-05T05:59:38Z</dcterms:created>
  <dcterms:modified xsi:type="dcterms:W3CDTF">2020-05-06T01:56:43Z</dcterms:modified>
</cp:coreProperties>
</file>